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156" y="10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DFE8-6DD6-40E4-89CB-AEC1CB0A8541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E54BF-90C5-4CD4-A445-0DBE135F929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51520"/>
            <a:ext cx="3384375" cy="21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056" y="251519"/>
            <a:ext cx="2635002" cy="21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2627785"/>
            <a:ext cx="33445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064" y="2627784"/>
            <a:ext cx="2276872" cy="17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48" y="4499992"/>
            <a:ext cx="1728192" cy="21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4864" y="4499992"/>
            <a:ext cx="4248472" cy="22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648" y="6876256"/>
            <a:ext cx="3744416" cy="16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1128" y="6876256"/>
            <a:ext cx="1742703" cy="179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212976" y="1979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65304" y="1979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12976" y="392392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49280" y="392392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28800" y="630019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80928" y="630019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45024" y="81724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21288" y="824440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8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251520"/>
            <a:ext cx="4536504" cy="20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176" y="251520"/>
            <a:ext cx="1631528" cy="20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2483768"/>
            <a:ext cx="3550171" cy="193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4572000"/>
            <a:ext cx="4104456" cy="1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3136" y="4572000"/>
            <a:ext cx="1978869" cy="153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656" y="6300192"/>
            <a:ext cx="2542034" cy="23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685" y="6540192"/>
            <a:ext cx="3381651" cy="200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908720" y="190770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09320" y="183569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84984" y="3995936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3056" y="558011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1168" y="56521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672" y="8172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0968" y="81003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14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51520"/>
            <a:ext cx="3401393" cy="202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080" y="251520"/>
            <a:ext cx="1656184" cy="21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2483768"/>
            <a:ext cx="1895654" cy="29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2896" y="2483768"/>
            <a:ext cx="1800200" cy="2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9120" y="2483768"/>
            <a:ext cx="1833717" cy="29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8" y="5508104"/>
            <a:ext cx="1857965" cy="33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6872" y="5508104"/>
            <a:ext cx="2098548" cy="311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1128" y="5580112"/>
            <a:ext cx="2036809" cy="31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140968" y="18356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5304" y="824440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5768" y="21404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8800" y="56521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3056" y="57241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6792" y="27718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9040" y="284380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5264" y="262778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1208" y="19077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16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51520"/>
            <a:ext cx="19484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912" y="251520"/>
            <a:ext cx="1531243" cy="22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120" y="323528"/>
            <a:ext cx="1988840" cy="21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2771800"/>
            <a:ext cx="19483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896" y="2771800"/>
            <a:ext cx="4073848" cy="2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8" y="5508104"/>
            <a:ext cx="3705109" cy="219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12976" y="7092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>
                <a:solidFill>
                  <a:schemeClr val="bg1"/>
                </a:solidFill>
              </a:rPr>
              <a:t>28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0808" y="21237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7032" y="20517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5608" y="24285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1288" y="20517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0808" y="471601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6912" y="298782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27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31</Words>
  <Application>Microsoft Office PowerPoint</Application>
  <PresentationFormat>Affichage à l'écran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24</cp:revision>
  <dcterms:created xsi:type="dcterms:W3CDTF">2016-03-10T12:05:43Z</dcterms:created>
  <dcterms:modified xsi:type="dcterms:W3CDTF">2016-03-10T16:16:55Z</dcterms:modified>
</cp:coreProperties>
</file>